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9" r:id="rId3"/>
    <p:sldId id="265" r:id="rId4"/>
    <p:sldId id="260" r:id="rId5"/>
    <p:sldId id="257" r:id="rId6"/>
    <p:sldId id="258" r:id="rId7"/>
    <p:sldId id="261" r:id="rId8"/>
    <p:sldId id="262" r:id="rId9"/>
    <p:sldId id="263" r:id="rId10"/>
    <p:sldId id="264" r:id="rId11"/>
    <p:sldId id="267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03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047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444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620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45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8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489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058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84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205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689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29B59-3B2F-45DF-A11E-C3F512ACEFFF}" type="datetimeFigureOut">
              <a:rPr lang="pl-PL" smtClean="0"/>
              <a:t>2020-05-24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0C451-77AA-4D32-BF94-EB98B5E05C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423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ZAGROŻENIA TERRORYSTYCZNE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7732"/>
            <a:ext cx="3354354" cy="5170488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08" y="1267732"/>
            <a:ext cx="3487784" cy="232518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08" y="3969340"/>
            <a:ext cx="3703320" cy="246888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982" y="1267732"/>
            <a:ext cx="3960388" cy="50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5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281"/>
          </a:xfrm>
        </p:spPr>
        <p:txBody>
          <a:bodyPr/>
          <a:lstStyle/>
          <a:p>
            <a:pPr algn="ctr"/>
            <a:r>
              <a:rPr lang="pl-PL" dirty="0" smtClean="0"/>
              <a:t>NAJCZĘSTSZE AKTY TERRORU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5053557"/>
          </a:xfrm>
        </p:spPr>
        <p:txBody>
          <a:bodyPr/>
          <a:lstStyle/>
          <a:p>
            <a:r>
              <a:rPr lang="pl-PL" dirty="0" smtClean="0"/>
              <a:t>Porwania – dla okupu, wymuszenia decyzji, wymiany towarzyszy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04" y="1985555"/>
            <a:ext cx="3296908" cy="40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4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ZACHOWANIE SIĘ W RÓŻNYC SYTUACJACH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45030"/>
            <a:ext cx="10515600" cy="51319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PODEJRZANA PRZESYŁKA POCZTOWA</a:t>
            </a:r>
          </a:p>
          <a:p>
            <a:pPr>
              <a:buFontTx/>
              <a:buChar char="-"/>
            </a:pPr>
            <a:r>
              <a:rPr lang="pl-PL" sz="1600" dirty="0" smtClean="0"/>
              <a:t>Nie otwierać nieoczekiwanych listów, paczek – bez nadawcy lub z nieznaną nieokreśloną zawartością</a:t>
            </a:r>
          </a:p>
          <a:p>
            <a:pPr>
              <a:buFontTx/>
              <a:buChar char="-"/>
            </a:pPr>
            <a:r>
              <a:rPr lang="pl-PL" sz="1600" dirty="0" smtClean="0"/>
              <a:t>Opakuj przesyłkę kilkoma workami foliowymi i wezwij policje</a:t>
            </a:r>
          </a:p>
          <a:p>
            <a:pPr>
              <a:buFontTx/>
              <a:buChar char="-"/>
            </a:pPr>
            <a:r>
              <a:rPr lang="pl-PL" sz="1600" dirty="0" smtClean="0"/>
              <a:t>Do przybycia służb nie opuszczaj miejsca zamieszkania i nikogo nie wpuszczaj</a:t>
            </a:r>
          </a:p>
          <a:p>
            <a:pPr algn="ctr">
              <a:buFontTx/>
              <a:buChar char="-"/>
            </a:pPr>
            <a:r>
              <a:rPr lang="pl-PL" dirty="0" smtClean="0"/>
              <a:t>PODEJRZANE PRZEDMIOTY / URZĄDZENIA</a:t>
            </a:r>
          </a:p>
          <a:p>
            <a:pPr>
              <a:buFontTx/>
              <a:buChar char="-"/>
            </a:pPr>
            <a:r>
              <a:rPr lang="pl-PL" sz="1600" dirty="0" smtClean="0"/>
              <a:t>nie dotykać niczego</a:t>
            </a:r>
          </a:p>
          <a:p>
            <a:pPr>
              <a:buFontTx/>
              <a:buChar char="-"/>
            </a:pPr>
            <a:r>
              <a:rPr lang="pl-PL" sz="1600" dirty="0" smtClean="0"/>
              <a:t>Zabezpieczyć teren</a:t>
            </a:r>
          </a:p>
          <a:p>
            <a:pPr>
              <a:buFontTx/>
              <a:buChar char="-"/>
            </a:pPr>
            <a:r>
              <a:rPr lang="pl-PL" sz="1600" dirty="0" smtClean="0"/>
              <a:t>Powiadomić policje</a:t>
            </a:r>
          </a:p>
          <a:p>
            <a:pPr>
              <a:buFontTx/>
              <a:buChar char="-"/>
            </a:pPr>
            <a:endParaRPr lang="pl-PL" sz="1600" dirty="0"/>
          </a:p>
          <a:p>
            <a:pPr marL="0" indent="0" algn="ctr">
              <a:buNone/>
            </a:pPr>
            <a:r>
              <a:rPr lang="pl-PL" dirty="0" smtClean="0"/>
              <a:t>NIE ZBLIŻAĆ SIĘ DO:</a:t>
            </a:r>
          </a:p>
          <a:p>
            <a:pPr>
              <a:buFontTx/>
              <a:buChar char="-"/>
            </a:pPr>
            <a:r>
              <a:rPr lang="pl-PL" sz="1600" dirty="0" smtClean="0"/>
              <a:t>Nietypowo zaparkowanych samochodów</a:t>
            </a:r>
          </a:p>
          <a:p>
            <a:pPr>
              <a:buFontTx/>
              <a:buChar char="-"/>
            </a:pPr>
            <a:r>
              <a:rPr lang="pl-PL" sz="1600" dirty="0" smtClean="0"/>
              <a:t>Dziwnie ustawionych koszy na śmieci</a:t>
            </a:r>
          </a:p>
          <a:p>
            <a:pPr>
              <a:buFontTx/>
              <a:buChar char="-"/>
            </a:pPr>
            <a:r>
              <a:rPr lang="pl-PL" sz="1600" dirty="0" smtClean="0"/>
              <a:t>Pozostawionych bez opieki walizek, toreb, paczek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168434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pPr algn="ctr"/>
            <a:r>
              <a:rPr lang="pl-PL" dirty="0" smtClean="0"/>
              <a:t>TERRORYZM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84455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Definicja wg. Departamentu Obrony Stanów Zjednoczonych: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/>
              <a:t>Bezprawne użycie siły lub groźba użycia siły wobec osoby lub mienia by wymuszać lub zastraszać rządy czy społeczeństwa, często dla osiągniecia celów politycznych, religijnych czy ideowych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Akt terroryzmu łamie wszystkie prawa obowiązujące na świecie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40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PODZIAŁ TERRORYZMU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23851"/>
            <a:ext cx="10515600" cy="475311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C</a:t>
            </a:r>
            <a:r>
              <a:rPr lang="pl-PL" dirty="0" smtClean="0"/>
              <a:t>zęsto stosowanym rozróżnieniem jest podział na:</a:t>
            </a:r>
          </a:p>
          <a:p>
            <a:r>
              <a:rPr lang="pl-PL" dirty="0" smtClean="0"/>
              <a:t> </a:t>
            </a:r>
            <a:r>
              <a:rPr lang="pl-PL" b="1" dirty="0" smtClean="0"/>
              <a:t>terroryzm polityczny</a:t>
            </a:r>
          </a:p>
          <a:p>
            <a:pPr>
              <a:buFontTx/>
              <a:buChar char="-"/>
            </a:pPr>
            <a:r>
              <a:rPr lang="pl-PL" sz="1400" dirty="0" smtClean="0"/>
              <a:t>Zmiana elity rządzącej</a:t>
            </a:r>
          </a:p>
          <a:p>
            <a:pPr>
              <a:buFontTx/>
              <a:buChar char="-"/>
            </a:pPr>
            <a:r>
              <a:rPr lang="pl-PL" sz="1400" dirty="0" smtClean="0"/>
              <a:t>Zmiana systemu politycznego</a:t>
            </a:r>
          </a:p>
          <a:p>
            <a:pPr>
              <a:buFontTx/>
              <a:buChar char="-"/>
            </a:pPr>
            <a:r>
              <a:rPr lang="pl-PL" sz="1400" dirty="0" smtClean="0"/>
              <a:t>Wymuszenie rozwiązań prawnych</a:t>
            </a:r>
          </a:p>
          <a:p>
            <a:pPr>
              <a:buFontTx/>
              <a:buChar char="-"/>
            </a:pPr>
            <a:r>
              <a:rPr lang="pl-PL" sz="1400" dirty="0" smtClean="0"/>
              <a:t>Poszerzenie praw lub autonomii grup społecznych</a:t>
            </a:r>
          </a:p>
          <a:p>
            <a:pPr>
              <a:buFontTx/>
              <a:buChar char="-"/>
            </a:pPr>
            <a:r>
              <a:rPr lang="pl-PL" sz="1400" dirty="0" smtClean="0"/>
              <a:t>Oderwanie części państwa, próba założenie nowego lub dołączenia do innego</a:t>
            </a:r>
          </a:p>
          <a:p>
            <a:r>
              <a:rPr lang="pl-PL" b="1" dirty="0" smtClean="0"/>
              <a:t>terroryzm kryminalny </a:t>
            </a:r>
          </a:p>
          <a:p>
            <a:pPr>
              <a:buFontTx/>
              <a:buChar char="-"/>
            </a:pPr>
            <a:r>
              <a:rPr lang="pl-PL" sz="1400" dirty="0" smtClean="0"/>
              <a:t>Pobudki finansowe</a:t>
            </a:r>
          </a:p>
          <a:p>
            <a:pPr marL="0" indent="0">
              <a:buNone/>
            </a:pPr>
            <a:r>
              <a:rPr lang="pl-PL" sz="1400" dirty="0" smtClean="0"/>
              <a:t>Działania tego rodzaju sprowadzają się zazwyczaj do porwań dla okupu, niszczenia mienia, sabotażu czy też szantażu. Warto w tym miejscu podkreślić, że grupy uprawiające terroryzm polityczny bardzo często stosują również terroryzm kryminalny, z którego czerpią dochody przeznaczane na finansowanie działalności politycznej.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8698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/>
          <a:lstStyle/>
          <a:p>
            <a:pPr algn="ctr"/>
            <a:r>
              <a:rPr lang="pl-PL" dirty="0" smtClean="0"/>
              <a:t>GŁÓWNE PRZYCZYNY TERRORYZMU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88720"/>
            <a:ext cx="10515600" cy="4988243"/>
          </a:xfrm>
        </p:spPr>
        <p:txBody>
          <a:bodyPr/>
          <a:lstStyle/>
          <a:p>
            <a:r>
              <a:rPr lang="pl-PL" dirty="0" smtClean="0"/>
              <a:t>KULTUROWE– odmienności kulturowe, wyznawanie innych wartości</a:t>
            </a:r>
          </a:p>
          <a:p>
            <a:r>
              <a:rPr lang="pl-PL" dirty="0" smtClean="0"/>
              <a:t>SPOŁECZNO-EKONOMICZNE– kryzysy ekonomiczne, napięcia społeczne, globalizacja, migracje</a:t>
            </a:r>
          </a:p>
          <a:p>
            <a:r>
              <a:rPr lang="pl-PL" dirty="0" smtClean="0"/>
              <a:t>RELIGIJNE – próby narzucenia swojej religii państwom, narodom, terenom</a:t>
            </a:r>
          </a:p>
          <a:p>
            <a:r>
              <a:rPr lang="pl-PL" dirty="0" smtClean="0"/>
              <a:t>HISTORYCZNO-POLITYCZNE – żądania dotyczące praw człowieka, swobód obywatelskich, demokracji, procesy pokojowe, rozbudzanie świadomości politycznej</a:t>
            </a:r>
          </a:p>
          <a:p>
            <a:r>
              <a:rPr lang="pl-PL" dirty="0" smtClean="0"/>
              <a:t>SOCJOLOGICZNE – odpowiedź na formy przemocy władzy</a:t>
            </a:r>
          </a:p>
          <a:p>
            <a:r>
              <a:rPr lang="pl-PL" dirty="0" smtClean="0"/>
              <a:t>PSYCHOLOGICZNE – niezrównoważenie sprawców, stany depresyjne, lękowe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1828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6395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POZIOM ZAGROZENIA TERRORYSTYZNEGO</a:t>
            </a:r>
            <a:br>
              <a:rPr lang="pl-PL" sz="3600" dirty="0" smtClean="0"/>
            </a:br>
            <a:r>
              <a:rPr lang="pl-PL" sz="1200" dirty="0" smtClean="0"/>
              <a:t>https://tvn24.pl/biznes/najnowsze/cdn-zdjecie09dbab4f9e89c5ab54194251317646ba-polska-nalezy-do-niewielkiej-grupy-najbezpieczniejszych-panstw-4169249/alternates/LANDSCAPE_840</a:t>
            </a:r>
            <a:endParaRPr lang="pl-PL" sz="1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0" y="940526"/>
            <a:ext cx="9505062" cy="5340940"/>
          </a:xfrm>
        </p:spPr>
      </p:pic>
    </p:spTree>
    <p:extLst>
      <p:ext uri="{BB962C8B-B14F-4D97-AF65-F5344CB8AC3E}">
        <p14:creationId xmlns:p14="http://schemas.microsoft.com/office/powerpoint/2010/main" val="195953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02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NAJWIĘKSZA LICZBA ZABITYCH 2006-2015</a:t>
            </a:r>
            <a:br>
              <a:rPr lang="pl-PL" dirty="0" smtClean="0"/>
            </a:br>
            <a:r>
              <a:rPr lang="pl-PL" sz="1300" dirty="0" smtClean="0"/>
              <a:t>http://szychtawdanych.pl/wp-content/uploads/2016/03/total_killed.png</a:t>
            </a:r>
            <a:endParaRPr lang="pl-PL" sz="13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6"/>
            <a:ext cx="11458677" cy="5092746"/>
          </a:xfrm>
        </p:spPr>
      </p:pic>
    </p:spTree>
    <p:extLst>
      <p:ext uri="{BB962C8B-B14F-4D97-AF65-F5344CB8AC3E}">
        <p14:creationId xmlns:p14="http://schemas.microsoft.com/office/powerpoint/2010/main" val="251269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377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NAJCZĘSTSZE AKTY TERRORU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88720"/>
            <a:ext cx="10515600" cy="498824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Obiekty publiczne (ostrzał, ataki bombowe, gazowe)</a:t>
            </a:r>
          </a:p>
          <a:p>
            <a:pPr marL="0" indent="0" algn="ctr">
              <a:buNone/>
            </a:pPr>
            <a:r>
              <a:rPr lang="pl-PL" dirty="0" smtClean="0"/>
              <a:t>11.09.2001 - WTC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19" y="2227217"/>
            <a:ext cx="7185762" cy="33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07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NAJCZĘSTSZE AKTY TERRORU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54034"/>
            <a:ext cx="10515600" cy="4922929"/>
          </a:xfrm>
        </p:spPr>
        <p:txBody>
          <a:bodyPr/>
          <a:lstStyle/>
          <a:p>
            <a:r>
              <a:rPr lang="pl-PL" dirty="0" smtClean="0"/>
              <a:t>Zamachy na przedstawicieli władzy</a:t>
            </a:r>
          </a:p>
          <a:p>
            <a:pPr marL="0" indent="0">
              <a:buNone/>
            </a:pPr>
            <a:r>
              <a:rPr lang="pl-PL" sz="1600" dirty="0" smtClean="0"/>
              <a:t>Atak na konsulat USA w </a:t>
            </a:r>
            <a:r>
              <a:rPr lang="pl-PL" sz="1600" dirty="0" err="1" smtClean="0"/>
              <a:t>Bengazi</a:t>
            </a:r>
            <a:r>
              <a:rPr lang="pl-PL" sz="1600" dirty="0" smtClean="0"/>
              <a:t> – skoordynowany atak terrorystyczny przeprowadzony w nocy z 11 na 12 września 2012</a:t>
            </a:r>
          </a:p>
          <a:p>
            <a:pPr marL="0" indent="0">
              <a:buNone/>
            </a:pPr>
            <a:r>
              <a:rPr lang="pl-PL" sz="1600" dirty="0" smtClean="0"/>
              <a:t>https://pl.wikipedia.org/wiki/Atak_na_konsulat_USA_w_Bengazi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94" y="2390095"/>
            <a:ext cx="37338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5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092"/>
          </a:xfrm>
        </p:spPr>
        <p:txBody>
          <a:bodyPr/>
          <a:lstStyle/>
          <a:p>
            <a:pPr algn="ctr"/>
            <a:r>
              <a:rPr lang="pl-PL" dirty="0" smtClean="0"/>
              <a:t>NAJCZĘSTSZE AKTY TERRORU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01783"/>
            <a:ext cx="10515600" cy="4975180"/>
          </a:xfrm>
        </p:spPr>
        <p:txBody>
          <a:bodyPr/>
          <a:lstStyle/>
          <a:p>
            <a:r>
              <a:rPr lang="pl-PL" dirty="0" smtClean="0"/>
              <a:t>Uprowadzenia statków i samolotów</a:t>
            </a:r>
          </a:p>
          <a:p>
            <a:pPr marL="0" indent="0">
              <a:buNone/>
            </a:pPr>
            <a:r>
              <a:rPr lang="pl-PL" sz="1600" dirty="0" smtClean="0"/>
              <a:t>Katastrofa lotu </a:t>
            </a:r>
            <a:r>
              <a:rPr lang="pl-PL" sz="1600" dirty="0" err="1" smtClean="0"/>
              <a:t>Germanwings</a:t>
            </a:r>
            <a:r>
              <a:rPr lang="pl-PL" sz="1600" dirty="0" smtClean="0"/>
              <a:t> 9525 – wypadek samolotu średniego zasięgu typu Airbus A320-2111 niemieckich tanich linii lotniczych , lecącego z Barcelony do </a:t>
            </a:r>
            <a:r>
              <a:rPr lang="pl-PL" sz="1600" dirty="0" err="1" smtClean="0"/>
              <a:t>Düsseldorfuu</a:t>
            </a:r>
            <a:r>
              <a:rPr lang="pl-PL" sz="1600" dirty="0" smtClean="0"/>
              <a:t>, -  24 marca 2015 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15" y="2985951"/>
            <a:ext cx="7747389" cy="285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5880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349</Words>
  <Application>Microsoft Office PowerPoint</Application>
  <PresentationFormat>Panoramiczny</PresentationFormat>
  <Paragraphs>53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ZAGROŻENIA TERRORYSTYCZNE</vt:lpstr>
      <vt:lpstr>TERRORYZM</vt:lpstr>
      <vt:lpstr>PODZIAŁ TERRORYZMU</vt:lpstr>
      <vt:lpstr>GŁÓWNE PRZYCZYNY TERRORYZMU</vt:lpstr>
      <vt:lpstr>POZIOM ZAGROZENIA TERRORYSTYZNEGO https://tvn24.pl/biznes/najnowsze/cdn-zdjecie09dbab4f9e89c5ab54194251317646ba-polska-nalezy-do-niewielkiej-grupy-najbezpieczniejszych-panstw-4169249/alternates/LANDSCAPE_840</vt:lpstr>
      <vt:lpstr>NAJWIĘKSZA LICZBA ZABITYCH 2006-2015 http://szychtawdanych.pl/wp-content/uploads/2016/03/total_killed.png</vt:lpstr>
      <vt:lpstr>NAJCZĘSTSZE AKTY TERRORU</vt:lpstr>
      <vt:lpstr>NAJCZĘSTSZE AKTY TERRORU</vt:lpstr>
      <vt:lpstr>NAJCZĘSTSZE AKTY TERRORU</vt:lpstr>
      <vt:lpstr>NAJCZĘSTSZE AKTY TERRORU</vt:lpstr>
      <vt:lpstr>ZACHOWANIE SIĘ W RÓŻNYC SYTUACJACH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ZAGROŻENIA TERRORYSTYCZNE</dc:title>
  <dc:creator>ZSOS1</dc:creator>
  <cp:lastModifiedBy>ZSOS1</cp:lastModifiedBy>
  <cp:revision>7</cp:revision>
  <dcterms:created xsi:type="dcterms:W3CDTF">2020-05-24T11:27:21Z</dcterms:created>
  <dcterms:modified xsi:type="dcterms:W3CDTF">2020-05-24T12:09:42Z</dcterms:modified>
</cp:coreProperties>
</file>